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embeddedFontLst>
    <p:embeddedFont>
      <p:font typeface="Montserrat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Montserrat-boldItalic.fntdata"/><Relationship Id="rId10" Type="http://schemas.openxmlformats.org/officeDocument/2006/relationships/font" Target="fonts/Montserrat-italic.fntdata"/><Relationship Id="rId9" Type="http://schemas.openxmlformats.org/officeDocument/2006/relationships/font" Target="fonts/Montserra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Montserrat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72f60e723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72f60e723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subTitle"/>
          </p:nvPr>
        </p:nvSpPr>
        <p:spPr>
          <a:xfrm>
            <a:off x="667350" y="2463550"/>
            <a:ext cx="7809300" cy="5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s-419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Nombre de la Presentación</a:t>
            </a:r>
            <a:endParaRPr b="1"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