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72f60e72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72f60e72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667350" y="2463550"/>
            <a:ext cx="7809300" cy="5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s-419" sz="1800">
                <a:solidFill>
                  <a:srgbClr val="F1C232"/>
                </a:solidFill>
                <a:latin typeface="Montserrat"/>
                <a:ea typeface="Montserrat"/>
                <a:cs typeface="Montserrat"/>
                <a:sym typeface="Montserrat"/>
              </a:rPr>
              <a:t>Nombre de la Presentación</a:t>
            </a:r>
            <a:endParaRPr b="1" sz="1800">
              <a:solidFill>
                <a:srgbClr val="F1C23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