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ikebSeQfUgbQU/FR89fC9MqCgB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7b74735dc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7b74735dc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7b74735dcc_0_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7b74735dcc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3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  <p:pic>
        <p:nvPicPr>
          <p:cNvPr id="11" name="Google Shape;11;p2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5287" y="0"/>
            <a:ext cx="12181427" cy="685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287" y="0"/>
            <a:ext cx="12181427" cy="685800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7b74735dcc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7" name="Google Shape;87;g27b74735dcc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87" y="0"/>
            <a:ext cx="12181427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g27b74735dcc_0_0"/>
          <p:cNvSpPr txBox="1"/>
          <p:nvPr/>
        </p:nvSpPr>
        <p:spPr>
          <a:xfrm>
            <a:off x="1704150" y="3605850"/>
            <a:ext cx="8783700" cy="22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7b74735dcc_0_7"/>
          <p:cNvSpPr txBox="1"/>
          <p:nvPr>
            <p:ph type="title"/>
          </p:nvPr>
        </p:nvSpPr>
        <p:spPr>
          <a:xfrm>
            <a:off x="838200" y="127887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2021-07-26T22:14:22Z</dcterms:created>
  <dc:creator>Libia Yanelli Yanez Peñúñuri</dc:creator>
</cp:coreProperties>
</file>